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68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7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4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87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7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08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75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43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336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422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37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F00F7-0018-419F-8DAC-7C6E0B10D088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4AF65-5760-46C5-8AE2-EF10EBB02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31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eoh.com/watch/v3903026X7BsdYQ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E6iAjEv9dQ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Relationships Part 2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66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The evolutionary explanations for partner preferences, including the relationship between sexual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selection and human reproductive behaviour.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Factors affecting attraction in romantic relationships: self-disclosure; physical attractiveness,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including the matching hypothesis; filter theory, including social demography, similarity in attitudes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and complementarity.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Theories of romantic relationships: social exchange theory, equity theory and </a:t>
            </a:r>
            <a:r>
              <a:rPr lang="en-GB" dirty="0" err="1" smtClean="0">
                <a:solidFill>
                  <a:srgbClr val="FF0000"/>
                </a:solidFill>
              </a:rPr>
              <a:t>Rusbult’s</a:t>
            </a:r>
            <a:r>
              <a:rPr lang="en-GB" dirty="0" smtClean="0">
                <a:solidFill>
                  <a:srgbClr val="FF0000"/>
                </a:solidFill>
              </a:rPr>
              <a:t> investment model of commitment, satisfaction, comparison with alternatives and investment. Duck’s phase model of relationship breakdown: intra-psychic, dyadic, social and grave dressing phases.</a:t>
            </a:r>
          </a:p>
          <a:p>
            <a:pPr marL="0" indent="0">
              <a:buNone/>
            </a:pPr>
            <a:r>
              <a:rPr lang="en-GB" dirty="0" smtClean="0"/>
              <a:t>Virtual relationships in social media: self-disclosure in virtual relationships; effects of absence of</a:t>
            </a:r>
          </a:p>
          <a:p>
            <a:pPr marL="0" indent="0">
              <a:buNone/>
            </a:pPr>
            <a:r>
              <a:rPr lang="en-GB" dirty="0" smtClean="0"/>
              <a:t>gating on the nature of virtual relationships.</a:t>
            </a:r>
          </a:p>
          <a:p>
            <a:pPr marL="0" indent="0">
              <a:buNone/>
            </a:pPr>
            <a:r>
              <a:rPr lang="en-GB" dirty="0" err="1" smtClean="0"/>
              <a:t>Parasocial</a:t>
            </a:r>
            <a:r>
              <a:rPr lang="en-GB" dirty="0" smtClean="0"/>
              <a:t> relationships: levels of </a:t>
            </a:r>
            <a:r>
              <a:rPr lang="en-GB" dirty="0" err="1" smtClean="0"/>
              <a:t>parasocial</a:t>
            </a:r>
            <a:r>
              <a:rPr lang="en-GB" dirty="0" smtClean="0"/>
              <a:t> relationships, the absorption addiction model and the</a:t>
            </a:r>
          </a:p>
          <a:p>
            <a:pPr marL="0" indent="0">
              <a:buNone/>
            </a:pPr>
            <a:r>
              <a:rPr lang="en-GB" dirty="0" smtClean="0"/>
              <a:t>attachment theory explanation.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49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GB" sz="3600" dirty="0" smtClean="0"/>
              <a:t>Virtual relationships in social media: self-disclosure in virtual relationships; effects of absence of gating on the nature of virtual relationships.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Non-physical interactions between people communicating via social media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863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Pew research Internet Project (look at handout) 2013</a:t>
            </a:r>
          </a:p>
          <a:p>
            <a:r>
              <a:rPr lang="en-GB" dirty="0" smtClean="0"/>
              <a:t>11% of all Americans and 38% of those single. Online dating.</a:t>
            </a:r>
          </a:p>
          <a:p>
            <a:r>
              <a:rPr lang="en-GB" dirty="0" smtClean="0"/>
              <a:t>Age most prevalent 20 – 45</a:t>
            </a:r>
          </a:p>
          <a:p>
            <a:r>
              <a:rPr lang="en-GB" dirty="0" smtClean="0"/>
              <a:t>66% meet physically</a:t>
            </a:r>
          </a:p>
          <a:p>
            <a:r>
              <a:rPr lang="en-GB" dirty="0" smtClean="0"/>
              <a:t>23% leading to long term relationship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24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Advancement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To start the technology held this back but as pictures and video has become prevalent then such areas vocal inflection and body language means that virtual relationships has become more advanced.</a:t>
            </a:r>
          </a:p>
          <a:p>
            <a:pPr marL="0" indent="0">
              <a:buNone/>
            </a:pPr>
            <a:r>
              <a:rPr lang="en-GB" dirty="0" smtClean="0"/>
              <a:t>Online dating has been credited with:</a:t>
            </a:r>
          </a:p>
          <a:p>
            <a:pPr lvl="1"/>
            <a:r>
              <a:rPr lang="en-GB" dirty="0" smtClean="0"/>
              <a:t>Increase in interracial dating.</a:t>
            </a:r>
          </a:p>
          <a:p>
            <a:pPr lvl="1"/>
            <a:r>
              <a:rPr lang="en-GB" dirty="0" smtClean="0"/>
              <a:t>Acceptance of homosexuality.</a:t>
            </a:r>
          </a:p>
          <a:p>
            <a:pPr lvl="1"/>
            <a:r>
              <a:rPr lang="en-GB" dirty="0" smtClean="0"/>
              <a:t>Allows minority groups access to greater range of partners.</a:t>
            </a:r>
          </a:p>
          <a:p>
            <a:pPr lvl="1"/>
            <a:r>
              <a:rPr lang="en-GB" dirty="0" smtClean="0"/>
              <a:t>Exploration of sexuality.</a:t>
            </a:r>
          </a:p>
          <a:p>
            <a:pPr lvl="1"/>
            <a:r>
              <a:rPr lang="en-GB" dirty="0" smtClean="0"/>
              <a:t>Finding those with common interests.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77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Areas of Social networking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can people meet up online? Ask the class they will have more ideas than you!</a:t>
            </a:r>
          </a:p>
          <a:p>
            <a:r>
              <a:rPr lang="en-GB" dirty="0" smtClean="0">
                <a:hlinkClick r:id="rId2"/>
              </a:rPr>
              <a:t>Link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65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Help those with a lack of social skills meet people.</a:t>
            </a:r>
          </a:p>
          <a:p>
            <a:r>
              <a:rPr lang="en-GB" dirty="0" smtClean="0"/>
              <a:t>Help those who lack social skills to learn social skills.</a:t>
            </a:r>
          </a:p>
          <a:p>
            <a:endParaRPr lang="en-GB" dirty="0"/>
          </a:p>
          <a:p>
            <a:r>
              <a:rPr lang="en-GB" dirty="0" smtClean="0"/>
              <a:t>However,</a:t>
            </a:r>
          </a:p>
          <a:p>
            <a:pPr lvl="1"/>
            <a:r>
              <a:rPr lang="en-GB" dirty="0" smtClean="0"/>
              <a:t>Anonymous</a:t>
            </a:r>
          </a:p>
          <a:p>
            <a:pPr lvl="1"/>
            <a:r>
              <a:rPr lang="en-GB" dirty="0" smtClean="0">
                <a:hlinkClick r:id="rId2"/>
              </a:rPr>
              <a:t>Misrepresentation</a:t>
            </a:r>
            <a:endParaRPr lang="en-GB" dirty="0" smtClean="0"/>
          </a:p>
          <a:p>
            <a:pPr lvl="1"/>
            <a:r>
              <a:rPr lang="en-GB" dirty="0" smtClean="0"/>
              <a:t>Trolling</a:t>
            </a:r>
          </a:p>
          <a:p>
            <a:pPr lvl="1"/>
            <a:r>
              <a:rPr lang="en-GB" dirty="0" smtClean="0"/>
              <a:t>Cyber bullying</a:t>
            </a:r>
          </a:p>
          <a:p>
            <a:pPr lvl="1"/>
            <a:r>
              <a:rPr lang="en-GB" dirty="0" smtClean="0"/>
              <a:t>Cyber stalking</a:t>
            </a:r>
          </a:p>
          <a:p>
            <a:pPr marL="457200" lvl="1" indent="0">
              <a:buNone/>
            </a:pPr>
            <a:r>
              <a:rPr lang="en-GB" dirty="0" smtClean="0"/>
              <a:t>Due to being divorced from the consequences.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02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Internet Affairs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Are they as serious as real affairs?</a:t>
            </a:r>
          </a:p>
          <a:p>
            <a:pPr marL="0" indent="0">
              <a:buNone/>
            </a:pPr>
            <a:r>
              <a:rPr lang="en-GB" dirty="0" smtClean="0"/>
              <a:t>Evolutionary theory predicts:</a:t>
            </a:r>
          </a:p>
          <a:p>
            <a:r>
              <a:rPr lang="en-GB" dirty="0" smtClean="0"/>
              <a:t>Females more critical as this will emotional infidelity </a:t>
            </a:r>
            <a:r>
              <a:rPr lang="en-GB" dirty="0" err="1" smtClean="0"/>
              <a:t>ie</a:t>
            </a:r>
            <a:r>
              <a:rPr lang="en-GB" dirty="0" smtClean="0"/>
              <a:t>: they would suffer this.</a:t>
            </a:r>
          </a:p>
          <a:p>
            <a:r>
              <a:rPr lang="en-GB" dirty="0" smtClean="0"/>
              <a:t>Males less critical as they fear sexual infidelity (cuckolding) which does not happen with internet affairs.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908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Mesch</a:t>
            </a:r>
            <a:r>
              <a:rPr lang="en-GB" dirty="0" smtClean="0"/>
              <a:t> and Talmud: Virtual friendships less close – less disclosure</a:t>
            </a:r>
          </a:p>
          <a:p>
            <a:r>
              <a:rPr lang="en-GB" dirty="0" err="1" smtClean="0"/>
              <a:t>Stephure</a:t>
            </a:r>
            <a:r>
              <a:rPr lang="en-GB" dirty="0" smtClean="0"/>
              <a:t> et al: Virtual relationships for fun and somebody to talk to – romantic aspect a by product of this.</a:t>
            </a:r>
            <a:endParaRPr lang="en-GB" dirty="0"/>
          </a:p>
          <a:p>
            <a:r>
              <a:rPr lang="en-GB" dirty="0" smtClean="0"/>
              <a:t>Smith and Duggan: 54% believe that they have been involved with somebody misrepresenting themselves.</a:t>
            </a:r>
          </a:p>
          <a:p>
            <a:r>
              <a:rPr lang="en-GB" dirty="0" smtClean="0"/>
              <a:t>Parker and </a:t>
            </a:r>
            <a:r>
              <a:rPr lang="en-GB" dirty="0" err="1" smtClean="0"/>
              <a:t>Wampler</a:t>
            </a:r>
            <a:r>
              <a:rPr lang="en-GB" dirty="0" smtClean="0"/>
              <a:t>: see page 93.</a:t>
            </a:r>
          </a:p>
        </p:txBody>
      </p:sp>
    </p:spTree>
    <p:extLst>
      <p:ext uri="{BB962C8B-B14F-4D97-AF65-F5344CB8AC3E}">
        <p14:creationId xmlns:p14="http://schemas.microsoft.com/office/powerpoint/2010/main" val="256159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Lenhart</a:t>
            </a:r>
            <a:r>
              <a:rPr lang="en-GB" dirty="0" smtClean="0"/>
              <a:t> and Duggan (2014)</a:t>
            </a:r>
          </a:p>
          <a:p>
            <a:pPr lvl="1"/>
            <a:r>
              <a:rPr lang="en-GB" dirty="0"/>
              <a:t>2</a:t>
            </a:r>
            <a:r>
              <a:rPr lang="en-GB" dirty="0" smtClean="0"/>
              <a:t>1% have said they feel closer to their partners as a result of online or text exchanges. </a:t>
            </a:r>
          </a:p>
          <a:p>
            <a:pPr lvl="1"/>
            <a:r>
              <a:rPr lang="en-GB" dirty="0" smtClean="0"/>
              <a:t>9% report that they have solved arguments online.</a:t>
            </a:r>
          </a:p>
          <a:p>
            <a:pPr lvl="1"/>
            <a:r>
              <a:rPr lang="en-GB" dirty="0" smtClean="0"/>
              <a:t>Stopping people having real relationships</a:t>
            </a:r>
          </a:p>
          <a:p>
            <a:pPr lvl="1"/>
            <a:r>
              <a:rPr lang="en-GB" dirty="0" smtClean="0"/>
              <a:t>Evolving</a:t>
            </a:r>
          </a:p>
          <a:p>
            <a:pPr lvl="1"/>
            <a:r>
              <a:rPr lang="en-GB" dirty="0" smtClean="0"/>
              <a:t>Superior interaction as they can think about the response.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71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Self Disclosure in Virtual relationships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Less to fear of being socially embarrassed</a:t>
            </a:r>
          </a:p>
          <a:p>
            <a:r>
              <a:rPr lang="en-GB" dirty="0" smtClean="0"/>
              <a:t>Similar to Strangers on a train. (Rubens)</a:t>
            </a:r>
          </a:p>
          <a:p>
            <a:r>
              <a:rPr lang="en-GB" dirty="0" smtClean="0"/>
              <a:t>Closeness and intimacy develop a lot quicker due to greater self disclosure.</a:t>
            </a:r>
          </a:p>
          <a:p>
            <a:r>
              <a:rPr lang="en-GB" dirty="0" smtClean="0"/>
              <a:t>They tend to be about ones true self rather than the public “False self” which leads to stronger, longer lasting than face to face relationships.</a:t>
            </a:r>
          </a:p>
          <a:p>
            <a:r>
              <a:rPr lang="en-GB" dirty="0" smtClean="0"/>
              <a:t>Because physicality is less important and the bonds that have been created by intimate self-disclosure they can continue to be strong even when they physically meet.</a:t>
            </a:r>
          </a:p>
          <a:p>
            <a:r>
              <a:rPr lang="en-GB" dirty="0" smtClean="0"/>
              <a:t>Sexting – People feel less inhibited</a:t>
            </a:r>
          </a:p>
          <a:p>
            <a:pPr lvl="1"/>
            <a:r>
              <a:rPr lang="en-GB" dirty="0" smtClean="0"/>
              <a:t>Blackmail</a:t>
            </a:r>
          </a:p>
          <a:p>
            <a:pPr lvl="1"/>
            <a:r>
              <a:rPr lang="en-GB" dirty="0" smtClean="0"/>
              <a:t>Coercion</a:t>
            </a:r>
          </a:p>
          <a:p>
            <a:pPr lvl="1"/>
            <a:r>
              <a:rPr lang="en-GB" dirty="0" smtClean="0"/>
              <a:t>Exploitation – for financial gain or sexual exploitation.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526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Yum Disclosure leads to greater trust  for Americans but Koreans led to less trust indicating a cultural factor.</a:t>
            </a:r>
          </a:p>
          <a:p>
            <a:r>
              <a:rPr lang="en-GB" dirty="0" smtClean="0"/>
              <a:t>Peter et al. Introverts. Quieter shyer people more likely to self disclose online. Although extroverts will self disclose more.</a:t>
            </a:r>
          </a:p>
        </p:txBody>
      </p:sp>
    </p:spTree>
    <p:extLst>
      <p:ext uri="{BB962C8B-B14F-4D97-AF65-F5344CB8AC3E}">
        <p14:creationId xmlns:p14="http://schemas.microsoft.com/office/powerpoint/2010/main" val="39296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Real relationships often have a virtual aspect such as texting. There is research that shows that 21 percent feel closer because of the virtual relationship that they have.</a:t>
            </a:r>
          </a:p>
          <a:p>
            <a:r>
              <a:rPr lang="en-GB" dirty="0" smtClean="0"/>
              <a:t>Stopping people committing to long term real relationships</a:t>
            </a:r>
          </a:p>
          <a:p>
            <a:r>
              <a:rPr lang="en-GB" dirty="0" smtClean="0"/>
              <a:t>It is evolving as the technology evolves</a:t>
            </a:r>
          </a:p>
          <a:p>
            <a:r>
              <a:rPr lang="en-GB" dirty="0" smtClean="0"/>
              <a:t>Online interaction takes longer but gives time to give quality responses.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541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Effects of the absence of gating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What is gating.</a:t>
            </a:r>
          </a:p>
          <a:p>
            <a:r>
              <a:rPr lang="en-GB" dirty="0" smtClean="0"/>
              <a:t>I won’t go out with them because;</a:t>
            </a:r>
          </a:p>
          <a:p>
            <a:pPr lvl="1"/>
            <a:r>
              <a:rPr lang="en-GB" dirty="0" smtClean="0"/>
              <a:t>They stutter</a:t>
            </a:r>
          </a:p>
          <a:p>
            <a:pPr lvl="1"/>
            <a:r>
              <a:rPr lang="en-GB" dirty="0" smtClean="0"/>
              <a:t>They are shy</a:t>
            </a:r>
          </a:p>
          <a:p>
            <a:pPr lvl="1"/>
            <a:r>
              <a:rPr lang="en-GB" dirty="0" smtClean="0"/>
              <a:t>They are physically attractive</a:t>
            </a:r>
          </a:p>
          <a:p>
            <a:pPr lvl="1"/>
            <a:r>
              <a:rPr lang="en-GB" dirty="0" smtClean="0"/>
              <a:t>Social inadequate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 smtClean="0"/>
              <a:t>Due to these we never get to the point of building deeper relationships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 smtClean="0"/>
              <a:t>People who may suffer from the above often have a stronger unrealised need for self-disclosure. Such individuals regard their virtual relationships as more important.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408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Potential for a wider group of people to form relationships.</a:t>
            </a:r>
          </a:p>
          <a:p>
            <a:r>
              <a:rPr lang="en-GB" dirty="0" smtClean="0"/>
              <a:t>May stop the fear of dating or social intercourse.</a:t>
            </a:r>
          </a:p>
          <a:p>
            <a:r>
              <a:rPr lang="en-GB" dirty="0" smtClean="0"/>
              <a:t>Lots of this has been through self report and we should know the problem with self report.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06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Andrew finds it difficult to talk to people and has a rather introverted character. Andrew decides to go online and meets Sandra. He finds that after a while that he has built up a relationship with her. Explain why Andrew has found it easier to build a relationship with Sandra. (5)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mtClean="0"/>
              <a:t>Do and discuss.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246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6250</TotalTime>
  <Words>877</Words>
  <Application>Microsoft Office PowerPoint</Application>
  <PresentationFormat>Widescreen</PresentationFormat>
  <Paragraphs>96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Relationships Part 2</vt:lpstr>
      <vt:lpstr>PowerPoint Presentation</vt:lpstr>
      <vt:lpstr>Virtual relationships in social media: self-disclosure in virtual relationships; effects of absence of gating on the nature of virtual relationships.</vt:lpstr>
      <vt:lpstr>PowerPoint Presentation</vt:lpstr>
      <vt:lpstr>Advancement </vt:lpstr>
      <vt:lpstr>Areas of Social networking </vt:lpstr>
      <vt:lpstr>PowerPoint Presentation</vt:lpstr>
      <vt:lpstr>Internet Affairs</vt:lpstr>
      <vt:lpstr>Research</vt:lpstr>
      <vt:lpstr>Evaluation</vt:lpstr>
      <vt:lpstr>Self Disclosure in Virtual relationships</vt:lpstr>
      <vt:lpstr>Research</vt:lpstr>
      <vt:lpstr>Evaluation</vt:lpstr>
      <vt:lpstr>Effects of the absence of gating</vt:lpstr>
      <vt:lpstr>Evaluation</vt:lpstr>
      <vt:lpstr>Question</vt:lpstr>
    </vt:vector>
  </TitlesOfParts>
  <Company>Mount Kelly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Relationships Part 2</dc:title>
  <dc:creator>Stanyer, Richard  (Staff)</dc:creator>
  <cp:lastModifiedBy>Stanyer, Richard  (Staff)</cp:lastModifiedBy>
  <cp:revision>23</cp:revision>
  <dcterms:created xsi:type="dcterms:W3CDTF">2017-10-17T06:53:20Z</dcterms:created>
  <dcterms:modified xsi:type="dcterms:W3CDTF">2018-11-26T11:24:42Z</dcterms:modified>
</cp:coreProperties>
</file>